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91" r:id="rId3"/>
    <p:sldId id="292" r:id="rId4"/>
    <p:sldId id="293" r:id="rId5"/>
    <p:sldId id="276" r:id="rId6"/>
    <p:sldId id="295" r:id="rId7"/>
    <p:sldId id="262" r:id="rId8"/>
    <p:sldId id="263" r:id="rId9"/>
    <p:sldId id="282" r:id="rId10"/>
    <p:sldId id="296" r:id="rId11"/>
    <p:sldId id="298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290" r:id="rId2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5666"/>
    <a:srgbClr val="B1510F"/>
    <a:srgbClr val="3C5A59"/>
    <a:srgbClr val="545454"/>
    <a:srgbClr val="10723C"/>
    <a:srgbClr val="860300"/>
    <a:srgbClr val="EC8010"/>
    <a:srgbClr val="604426"/>
    <a:srgbClr val="01A8AC"/>
    <a:srgbClr val="455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/>
    <p:restoredTop sz="94653"/>
  </p:normalViewPr>
  <p:slideViewPr>
    <p:cSldViewPr snapToGrid="0">
      <p:cViewPr varScale="1">
        <p:scale>
          <a:sx n="109" d="100"/>
          <a:sy n="109" d="100"/>
        </p:scale>
        <p:origin x="7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C3040876-905F-4632-A47D-17B0257B75C3}"/>
    <pc:docChg chg="custSel modSld">
      <pc:chgData name="Kulinich Bohdan" userId="48e65c9f34e137d0" providerId="LiveId" clId="{C3040876-905F-4632-A47D-17B0257B75C3}" dt="2019-12-04T18:52:35.282" v="1"/>
      <pc:docMkLst>
        <pc:docMk/>
      </pc:docMkLst>
      <pc:sldChg chg="addSp delSp delAnim modAnim">
        <pc:chgData name="Kulinich Bohdan" userId="48e65c9f34e137d0" providerId="LiveId" clId="{C3040876-905F-4632-A47D-17B0257B75C3}" dt="2019-12-04T18:52:35.282" v="1"/>
        <pc:sldMkLst>
          <pc:docMk/>
          <pc:sldMk cId="1088591982" sldId="256"/>
        </pc:sldMkLst>
        <pc:spChg chg="del">
          <ac:chgData name="Kulinich Bohdan" userId="48e65c9f34e137d0" providerId="LiveId" clId="{C3040876-905F-4632-A47D-17B0257B75C3}" dt="2019-12-04T18:51:44.016" v="0" actId="478"/>
          <ac:spMkLst>
            <pc:docMk/>
            <pc:sldMk cId="1088591982" sldId="256"/>
            <ac:spMk id="2" creationId="{00000000-0000-0000-0000-000000000000}"/>
          </ac:spMkLst>
        </pc:spChg>
        <pc:spChg chg="add">
          <ac:chgData name="Kulinich Bohdan" userId="48e65c9f34e137d0" providerId="LiveId" clId="{C3040876-905F-4632-A47D-17B0257B75C3}" dt="2019-12-04T18:52:35.282" v="1"/>
          <ac:spMkLst>
            <pc:docMk/>
            <pc:sldMk cId="1088591982" sldId="256"/>
            <ac:spMk id="29" creationId="{939BBBAC-B882-4354-8DD0-552CB1B0BFB0}"/>
          </ac:spMkLst>
        </pc:spChg>
      </pc:sldChg>
    </pc:docChg>
  </pc:docChgLst>
  <pc:docChgLst>
    <pc:chgData name="Kulinich Bohdan" userId="48e65c9f34e137d0" providerId="LiveId" clId="{A05BD922-CBAB-1449-A52D-1297DBA2E1F1}"/>
    <pc:docChg chg="modSld">
      <pc:chgData name="Kulinich Bohdan" userId="48e65c9f34e137d0" providerId="LiveId" clId="{A05BD922-CBAB-1449-A52D-1297DBA2E1F1}" dt="2023-08-11T11:17:18.448" v="0" actId="20577"/>
      <pc:docMkLst>
        <pc:docMk/>
      </pc:docMkLst>
      <pc:sldChg chg="modSp">
        <pc:chgData name="Kulinich Bohdan" userId="48e65c9f34e137d0" providerId="LiveId" clId="{A05BD922-CBAB-1449-A52D-1297DBA2E1F1}" dt="2023-08-11T11:17:18.448" v="0" actId="20577"/>
        <pc:sldMkLst>
          <pc:docMk/>
          <pc:sldMk cId="1692058814" sldId="282"/>
        </pc:sldMkLst>
        <pc:spChg chg="mod">
          <ac:chgData name="Kulinich Bohdan" userId="48e65c9f34e137d0" providerId="LiveId" clId="{A05BD922-CBAB-1449-A52D-1297DBA2E1F1}" dt="2023-08-11T11:17:18.448" v="0" actId="20577"/>
          <ac:spMkLst>
            <pc:docMk/>
            <pc:sldMk cId="1692058814" sldId="282"/>
            <ac:spMk id="32" creationId="{00000000-0000-0000-0000-000000000000}"/>
          </ac:spMkLst>
        </pc:spChg>
      </pc:sldChg>
    </pc:docChg>
  </pc:docChgLst>
  <pc:docChgLst>
    <pc:chgData name="Kulinich Bohdan" userId="48e65c9f34e137d0" providerId="LiveId" clId="{AF635636-6700-5945-B07A-C7FD21F9222E}"/>
    <pc:docChg chg="modSld">
      <pc:chgData name="Kulinich Bohdan" userId="48e65c9f34e137d0" providerId="LiveId" clId="{AF635636-6700-5945-B07A-C7FD21F9222E}" dt="2021-11-09T15:11:44.283" v="20" actId="20577"/>
      <pc:docMkLst>
        <pc:docMk/>
      </pc:docMkLst>
      <pc:sldChg chg="modSp">
        <pc:chgData name="Kulinich Bohdan" userId="48e65c9f34e137d0" providerId="LiveId" clId="{AF635636-6700-5945-B07A-C7FD21F9222E}" dt="2021-11-09T15:11:44.283" v="20" actId="20577"/>
        <pc:sldMkLst>
          <pc:docMk/>
          <pc:sldMk cId="1088591982" sldId="256"/>
        </pc:sldMkLst>
        <pc:spChg chg="mod">
          <ac:chgData name="Kulinich Bohdan" userId="48e65c9f34e137d0" providerId="LiveId" clId="{AF635636-6700-5945-B07A-C7FD21F9222E}" dt="2021-11-09T15:11:44.283" v="20" actId="20577"/>
          <ac:spMkLst>
            <pc:docMk/>
            <pc:sldMk cId="1088591982" sldId="256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732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91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3228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653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5047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225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78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60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9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587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17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37.png"/><Relationship Id="rId4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56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70.png"/><Relationship Id="rId5" Type="http://schemas.openxmlformats.org/officeDocument/2006/relationships/image" Target="../media/image65.png"/><Relationship Id="rId15" Type="http://schemas.openxmlformats.org/officeDocument/2006/relationships/image" Target="../media/image74.png"/><Relationship Id="rId10" Type="http://schemas.openxmlformats.org/officeDocument/2006/relationships/image" Target="../media/image69.png"/><Relationship Id="rId19" Type="http://schemas.openxmlformats.org/officeDocument/2006/relationships/image" Target="../media/image78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9.png"/><Relationship Id="rId18" Type="http://schemas.openxmlformats.org/officeDocument/2006/relationships/image" Target="../media/image86.png"/><Relationship Id="rId3" Type="http://schemas.openxmlformats.org/officeDocument/2006/relationships/image" Target="../media/image80.png"/><Relationship Id="rId7" Type="http://schemas.openxmlformats.org/officeDocument/2006/relationships/image" Target="../media/image18.png"/><Relationship Id="rId12" Type="http://schemas.openxmlformats.org/officeDocument/2006/relationships/image" Target="../media/image70.png"/><Relationship Id="rId17" Type="http://schemas.openxmlformats.org/officeDocument/2006/relationships/image" Target="../media/image8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56.png"/><Relationship Id="rId15" Type="http://schemas.openxmlformats.org/officeDocument/2006/relationships/image" Target="../media/image83.png"/><Relationship Id="rId10" Type="http://schemas.openxmlformats.org/officeDocument/2006/relationships/image" Target="../media/image68.png"/><Relationship Id="rId19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67.png"/><Relationship Id="rId14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26" Type="http://schemas.openxmlformats.org/officeDocument/2006/relationships/image" Target="../media/image102.png"/><Relationship Id="rId3" Type="http://schemas.openxmlformats.org/officeDocument/2006/relationships/image" Target="../media/image56.png"/><Relationship Id="rId21" Type="http://schemas.openxmlformats.org/officeDocument/2006/relationships/image" Target="../media/image97.png"/><Relationship Id="rId7" Type="http://schemas.openxmlformats.org/officeDocument/2006/relationships/image" Target="../media/image67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5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92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11" Type="http://schemas.openxmlformats.org/officeDocument/2006/relationships/image" Target="../media/image79.png"/><Relationship Id="rId24" Type="http://schemas.openxmlformats.org/officeDocument/2006/relationships/image" Target="../media/image100.png"/><Relationship Id="rId5" Type="http://schemas.openxmlformats.org/officeDocument/2006/relationships/image" Target="../media/image18.png"/><Relationship Id="rId15" Type="http://schemas.openxmlformats.org/officeDocument/2006/relationships/image" Target="../media/image91.png"/><Relationship Id="rId23" Type="http://schemas.openxmlformats.org/officeDocument/2006/relationships/image" Target="../media/image99.png"/><Relationship Id="rId10" Type="http://schemas.openxmlformats.org/officeDocument/2006/relationships/image" Target="../media/image70.png"/><Relationship Id="rId19" Type="http://schemas.openxmlformats.org/officeDocument/2006/relationships/image" Target="../media/image9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90.png"/><Relationship Id="rId22" Type="http://schemas.openxmlformats.org/officeDocument/2006/relationships/image" Target="../media/image98.png"/><Relationship Id="rId27" Type="http://schemas.openxmlformats.org/officeDocument/2006/relationships/image" Target="../media/image10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9.png"/><Relationship Id="rId18" Type="http://schemas.openxmlformats.org/officeDocument/2006/relationships/image" Target="../media/image108.png"/><Relationship Id="rId3" Type="http://schemas.openxmlformats.org/officeDocument/2006/relationships/image" Target="../media/image104.png"/><Relationship Id="rId21" Type="http://schemas.openxmlformats.org/officeDocument/2006/relationships/image" Target="../media/image111.png"/><Relationship Id="rId7" Type="http://schemas.openxmlformats.org/officeDocument/2006/relationships/image" Target="../media/image18.png"/><Relationship Id="rId12" Type="http://schemas.openxmlformats.org/officeDocument/2006/relationships/image" Target="../media/image70.png"/><Relationship Id="rId17" Type="http://schemas.openxmlformats.org/officeDocument/2006/relationships/image" Target="../media/image107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060.png"/><Relationship Id="rId20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56.png"/><Relationship Id="rId15" Type="http://schemas.openxmlformats.org/officeDocument/2006/relationships/image" Target="../media/image107.png"/><Relationship Id="rId10" Type="http://schemas.openxmlformats.org/officeDocument/2006/relationships/image" Target="../media/image68.png"/><Relationship Id="rId19" Type="http://schemas.openxmlformats.org/officeDocument/2006/relationships/image" Target="../media/image109.png"/><Relationship Id="rId4" Type="http://schemas.openxmlformats.org/officeDocument/2006/relationships/image" Target="../media/image105.png"/><Relationship Id="rId9" Type="http://schemas.openxmlformats.org/officeDocument/2006/relationships/image" Target="../media/image67.png"/><Relationship Id="rId14" Type="http://schemas.openxmlformats.org/officeDocument/2006/relationships/image" Target="../media/image10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56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7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122.png"/><Relationship Id="rId21" Type="http://schemas.openxmlformats.org/officeDocument/2006/relationships/image" Target="../media/image126.png"/><Relationship Id="rId7" Type="http://schemas.openxmlformats.org/officeDocument/2006/relationships/image" Target="../media/image1120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20.png"/><Relationship Id="rId20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115.png"/><Relationship Id="rId5" Type="http://schemas.openxmlformats.org/officeDocument/2006/relationships/image" Target="../media/image1121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19" Type="http://schemas.openxmlformats.org/officeDocument/2006/relationships/image" Target="../media/image124.png"/><Relationship Id="rId4" Type="http://schemas.openxmlformats.org/officeDocument/2006/relationships/image" Target="../media/image113.png"/><Relationship Id="rId9" Type="http://schemas.openxmlformats.org/officeDocument/2006/relationships/image" Target="../media/image1130.png"/><Relationship Id="rId14" Type="http://schemas.openxmlformats.org/officeDocument/2006/relationships/image" Target="../media/image1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2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45.png"/><Relationship Id="rId5" Type="http://schemas.openxmlformats.org/officeDocument/2006/relationships/image" Target="../media/image37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37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54103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логарифмічних рівнянь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  <p:sp>
        <p:nvSpPr>
          <p:cNvPr id="29" name="Дата 1">
            <a:extLst>
              <a:ext uri="{FF2B5EF4-FFF2-40B4-BE49-F238E27FC236}">
                <a16:creationId xmlns:a16="http://schemas.microsoft.com/office/drawing/2014/main" id="{939BBBAC-B882-4354-8DD0-552CB1B0BF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316446"/>
            <a:ext cx="601471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2965663"/>
                <a:ext cx="5700295" cy="5786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2965663"/>
                <a:ext cx="5700295" cy="578685"/>
              </a:xfrm>
              <a:prstGeom prst="rect">
                <a:avLst/>
              </a:prstGeom>
              <a:blipFill>
                <a:blip r:embed="rId4"/>
                <a:stretch>
                  <a:fillRect l="-2139" t="-8421" b="-210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177280" y="4070964"/>
                <a:ext cx="5700295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4070964"/>
                <a:ext cx="5700295" cy="523220"/>
              </a:xfrm>
              <a:prstGeom prst="rect">
                <a:avLst/>
              </a:prstGeom>
              <a:blipFill>
                <a:blip r:embed="rId6"/>
                <a:stretch>
                  <a:fillRect l="-2139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177280" y="5120800"/>
                <a:ext cx="5700295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5120800"/>
                <a:ext cx="5700295" cy="523220"/>
              </a:xfrm>
              <a:prstGeom prst="rect">
                <a:avLst/>
              </a:prstGeom>
              <a:blipFill>
                <a:blip r:embed="rId7"/>
                <a:stretch>
                  <a:fillRect l="-2139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50653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3243315"/>
            <a:ext cx="2964581" cy="29645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768684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4735628" y="5820976"/>
            <a:ext cx="6367055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Запропонуйте план розв’язку цього рівняння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464173" y="3589289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173" y="3589289"/>
                <a:ext cx="346075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8147766" y="3568687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7766" y="3568687"/>
                <a:ext cx="346075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0224326" y="3589289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4326" y="3589289"/>
                <a:ext cx="346075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увати 10"/>
          <p:cNvGrpSpPr/>
          <p:nvPr/>
        </p:nvGrpSpPr>
        <p:grpSpPr>
          <a:xfrm>
            <a:off x="1354079" y="3500687"/>
            <a:ext cx="9216321" cy="615144"/>
            <a:chOff x="1354079" y="3500687"/>
            <a:chExt cx="9216321" cy="615144"/>
          </a:xfrm>
        </p:grpSpPr>
        <p:grpSp>
          <p:nvGrpSpPr>
            <p:cNvPr id="10" name="Групувати 9"/>
            <p:cNvGrpSpPr/>
            <p:nvPr/>
          </p:nvGrpSpPr>
          <p:grpSpPr>
            <a:xfrm>
              <a:off x="1354079" y="3500687"/>
              <a:ext cx="8738215" cy="611822"/>
              <a:chOff x="1506808" y="1951264"/>
              <a:chExt cx="8738215" cy="61182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1506808" y="1951264"/>
                    <a:ext cx="8663351" cy="6085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ad>
                            <m:radPr>
                              <m:degHide m:val="on"/>
                              <m:ctrlPr>
                                <a:rPr lang="uk-UA" sz="28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oMath>
                      </m:oMathPara>
                    </a14:m>
                    <a:endParaRPr lang="uk-UA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TextBox 2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06808" y="1951264"/>
                    <a:ext cx="8663351" cy="60850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5616574" y="2019264"/>
                    <a:ext cx="346075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</m:oMath>
                      </m:oMathPara>
                    </a14:m>
                    <a:endParaRPr lang="uk-UA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0" name="TextBox 2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16574" y="2019264"/>
                    <a:ext cx="346075" cy="523220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/>
                  <p:cNvSpPr txBox="1"/>
                  <p:nvPr/>
                </p:nvSpPr>
                <p:spPr>
                  <a:xfrm>
                    <a:off x="5979583" y="1984401"/>
                    <a:ext cx="2577161" cy="57868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func>
                            <m:funcPr>
                              <m:ctrlPr>
                                <a:rPr lang="en-US" sz="28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oMath>
                      </m:oMathPara>
                    </a14:m>
                    <a:endParaRPr lang="uk-UA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1" name="TextBox 3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79583" y="1984401"/>
                    <a:ext cx="2577161" cy="578685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8646571" y="1968544"/>
                    <a:ext cx="1598452" cy="57394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28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oMath>
                      </m:oMathPara>
                    </a14:m>
                    <a:endParaRPr lang="uk-UA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TextBox 3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46571" y="1968544"/>
                    <a:ext cx="1598452" cy="573940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8300496" y="2019264"/>
                    <a:ext cx="346075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</m:oMath>
                      </m:oMathPara>
                    </a14:m>
                    <a:endParaRPr lang="uk-UA" sz="2800" b="1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00496" y="2019264"/>
                    <a:ext cx="346075" cy="523220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/>
                <p:cNvSpPr txBox="1"/>
                <p:nvPr/>
              </p:nvSpPr>
              <p:spPr>
                <a:xfrm>
                  <a:off x="9860998" y="3592611"/>
                  <a:ext cx="34607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=</m:t>
                        </m:r>
                      </m:oMath>
                    </m:oMathPara>
                  </a14:m>
                  <a:endParaRPr lang="uk-UA" sz="28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5" name="TextBox 3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60998" y="3592611"/>
                  <a:ext cx="346075" cy="523220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10224325" y="3589289"/>
                  <a:ext cx="346075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oMath>
                    </m:oMathPara>
                  </a14:m>
                  <a:endParaRPr lang="uk-UA" sz="28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Text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4325" y="3589289"/>
                  <a:ext cx="346075" cy="523220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52353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4.16667E-7 0.25 " pathEditMode="relative" rAng="0" ptsTypes="AA">
                                      <p:cBhvr>
                                        <p:cTn id="7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-3.75E-6 0.25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33333E-6 L 2.08333E-7 0.25 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L 3.95833E-6 0.25 " pathEditMode="relative" rAng="0" ptsTypes="AA">
                                      <p:cBhvr>
                                        <p:cTn id="8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"/>
                            </p:stCondLst>
                            <p:childTnLst>
                              <p:par>
                                <p:cTn id="95" presetID="37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.25 L 0.09596 0.34907 C 0.11602 0.37129 0.14609 0.38356 0.17773 0.38356 C 0.21393 0.38356 0.24271 0.37129 0.26263 0.34907 L 0.35924 0.25 " pathEditMode="relative" rAng="0" ptsTypes="AAAAA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56" y="666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2.5E-6 -0.24791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407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32" grpId="1" animBg="1"/>
      <p:bldP spid="13" grpId="0" animBg="1"/>
      <p:bldP spid="13" grpId="1" animBg="1"/>
      <p:bldP spid="6" grpId="0"/>
      <p:bldP spid="6" grpId="1"/>
      <p:bldP spid="6" grpId="2"/>
      <p:bldP spid="6" grpId="3"/>
      <p:bldP spid="14" grpId="0"/>
      <p:bldP spid="14" grpId="1"/>
      <p:bldP spid="14" grpId="2"/>
      <p:bldP spid="14" grpId="3"/>
      <p:bldP spid="14" grpId="4"/>
      <p:bldP spid="15" grpId="0"/>
      <p:bldP spid="15" grpId="1"/>
      <p:bldP spid="15" grpId="2"/>
      <p:bldP spid="15" grpId="3"/>
      <p:bldP spid="16" grpId="0"/>
      <p:bldP spid="16" grpId="1"/>
      <p:bldP spid="16" grpId="2"/>
      <p:bldP spid="16" grpId="3"/>
      <p:bldP spid="17" grpId="0"/>
      <p:bldP spid="17" grpId="1"/>
      <p:bldP spid="17" grpId="2"/>
      <p:bldP spid="17" grpId="3"/>
      <p:bldP spid="17" grpId="4"/>
      <p:bldP spid="18" grpId="0"/>
      <p:bldP spid="18" grpId="1"/>
      <p:bldP spid="19" grpId="0"/>
      <p:bldP spid="19" grpId="1"/>
      <p:bldP spid="20" grpId="0"/>
      <p:bldP spid="20" grpId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7622511" y="3510653"/>
                <a:ext cx="3002338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e>
                      </m:d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2511" y="3510653"/>
                <a:ext cx="3002338" cy="6085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022725" y="3507331"/>
                <a:ext cx="8100955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725" y="3507331"/>
                <a:ext cx="8100955" cy="60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768684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5232400" y="5820976"/>
            <a:ext cx="5870283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можемо згрупувати члени рівняння?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229669" y="1795542"/>
                <a:ext cx="3596332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9" y="1795542"/>
                <a:ext cx="3596332" cy="60850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685315" y="1866864"/>
                <a:ext cx="6806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uk-UA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5315" y="1866864"/>
                <a:ext cx="680625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5332472" y="1832001"/>
                <a:ext cx="2878596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472" y="1832001"/>
                <a:ext cx="2878596" cy="57868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7998172" y="1812822"/>
                <a:ext cx="1745268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8172" y="1812822"/>
                <a:ext cx="1745268" cy="57394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9715493" y="1859733"/>
                <a:ext cx="7969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5493" y="1859733"/>
                <a:ext cx="796977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7"/>
              <p:cNvSpPr/>
              <p:nvPr/>
            </p:nvSpPr>
            <p:spPr>
              <a:xfrm>
                <a:off x="1229668" y="2645907"/>
                <a:ext cx="992926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8" y="2645907"/>
                <a:ext cx="9929261" cy="60850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2867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.25 L -0.05117 0.25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25 L 0.05937 0.29004 C 0.07174 0.29907 0.09036 0.30393 0.10977 0.30393 C 0.13203 0.30393 0.14974 0.29907 0.16211 0.29004 L 0.22187 0.25 " pathEditMode="relative" rAng="0" ptsTypes="AAAAA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268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.25 L 0.00429 0.25486 C 0.00521 0.25602 0.00651 0.25671 0.00794 0.25671 C 0.00963 0.25671 0.01093 0.25602 0.01185 0.25486 L 0.01627 0.25 " pathEditMode="relative" rAng="0" ptsTypes="AAAAA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4" grpId="2"/>
      <p:bldP spid="43" grpId="0"/>
      <p:bldP spid="43" grpId="1"/>
      <p:bldP spid="43" grpId="2"/>
      <p:bldP spid="13" grpId="0" animBg="1"/>
      <p:bldP spid="13" grpId="1" animBg="1"/>
      <p:bldP spid="8" grpId="0"/>
      <p:bldP spid="8" grpId="1"/>
      <p:bldP spid="8" grpId="2"/>
      <p:bldP spid="8" grpId="3"/>
      <p:bldP spid="38" grpId="0"/>
      <p:bldP spid="38" grpId="1"/>
      <p:bldP spid="38" grpId="2"/>
      <p:bldP spid="38" grpId="3"/>
      <p:bldP spid="38" grpId="4"/>
      <p:bldP spid="40" grpId="0"/>
      <p:bldP spid="40" grpId="1"/>
      <p:bldP spid="40" grpId="2"/>
      <p:bldP spid="40" grpId="3"/>
      <p:bldP spid="40" grpId="4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2" grpId="4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85557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5008880" y="5968605"/>
            <a:ext cx="6093803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можемо винести за дужки?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7"/>
              <p:cNvSpPr/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491105" y="2675722"/>
                <a:ext cx="2489200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1105" y="2675722"/>
                <a:ext cx="2489200" cy="57868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5155565" y="2673132"/>
                <a:ext cx="2489200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565" y="2673132"/>
                <a:ext cx="2489200" cy="57868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295671" y="2655946"/>
                <a:ext cx="1442720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671" y="2655946"/>
                <a:ext cx="1442720" cy="57394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833620" y="2706666"/>
                <a:ext cx="468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620" y="2706666"/>
                <a:ext cx="468631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793177" y="2684012"/>
                <a:ext cx="4750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3177" y="2684012"/>
                <a:ext cx="475013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61953" y="4106124"/>
                <a:ext cx="36775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latin typeface="Cambria Math" panose="02040503050406030204" pitchFamily="18" charset="0"/>
                        </a:rPr>
                        <m:t>(                       )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953" y="4106124"/>
                <a:ext cx="3677525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665718" y="4139026"/>
                <a:ext cx="468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5718" y="4139026"/>
                <a:ext cx="468631" cy="52322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8135691" y="2703004"/>
                <a:ext cx="468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5691" y="2703004"/>
                <a:ext cx="468631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8770791" y="2703004"/>
                <a:ext cx="468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0791" y="2703004"/>
                <a:ext cx="468631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9020182" y="2655946"/>
                <a:ext cx="1243595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182" y="2655946"/>
                <a:ext cx="1243595" cy="57394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8135691" y="2700414"/>
                <a:ext cx="4750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5691" y="2700414"/>
                <a:ext cx="475013" cy="52322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7587150" y="4136902"/>
                <a:ext cx="46863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150" y="4136902"/>
                <a:ext cx="468631" cy="52322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316085" y="4122575"/>
                <a:ext cx="219809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dirty="0" smtClean="0">
                          <a:latin typeface="Cambria Math" panose="02040503050406030204" pitchFamily="18" charset="0"/>
                        </a:rPr>
                        <m:t>(                   </m:t>
                      </m:r>
                      <m:r>
                        <a:rPr lang="en-US" sz="2800" b="1" i="1" dirty="0" smtClean="0">
                          <a:latin typeface="Cambria Math" panose="02040503050406030204" pitchFamily="18" charset="0"/>
                        </a:rPr>
                        <m:t>    </m:t>
                      </m:r>
                      <m:r>
                        <a:rPr lang="uk-UA" sz="2800" b="1" i="1" dirty="0" smtClean="0">
                          <a:latin typeface="Cambria Math" panose="02040503050406030204" pitchFamily="18" charset="0"/>
                        </a:rPr>
                        <m:t> )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085" y="4122575"/>
                <a:ext cx="2198091" cy="523220"/>
              </a:xfrm>
              <a:prstGeom prst="rect">
                <a:avLst/>
              </a:prstGeom>
              <a:blipFill>
                <a:blip r:embed="rId25"/>
                <a:stretch>
                  <a:fillRect r="-138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0352580" y="2703004"/>
                <a:ext cx="6904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52580" y="2703004"/>
                <a:ext cx="690412" cy="52322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7"/>
              <p:cNvSpPr/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592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-0.10209 0.2055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4" y="1027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3207 0.2057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42" y="1027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33333E-6 L 0.1892 0.2085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1041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0073 0.2048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023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85185E-6 L -0.04583 0.20833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1041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25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17448 0.20555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1027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22656 0.20555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10278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-0.01641 0.20579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" y="10278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-0.20638 0.2085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6" y="1041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7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000"/>
                            </p:stCondLst>
                            <p:childTnLst>
                              <p:par>
                                <p:cTn id="13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-0.14935 0.2085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4" y="10417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5" grpId="0"/>
      <p:bldP spid="5" grpId="1"/>
      <p:bldP spid="5" grpId="2"/>
      <p:bldP spid="5" grpId="3"/>
      <p:bldP spid="26" grpId="0"/>
      <p:bldP spid="26" grpId="1"/>
      <p:bldP spid="26" grpId="2"/>
      <p:bldP spid="26" grpId="3"/>
      <p:bldP spid="26" grpId="4"/>
      <p:bldP spid="27" grpId="0"/>
      <p:bldP spid="27" grpId="1"/>
      <p:bldP spid="27" grpId="2"/>
      <p:bldP spid="27" grpId="3"/>
      <p:bldP spid="28" grpId="0"/>
      <p:bldP spid="28" grpId="1"/>
      <p:bldP spid="28" grpId="2"/>
      <p:bldP spid="28" grpId="3"/>
      <p:bldP spid="9" grpId="0"/>
      <p:bldP spid="9" grpId="1"/>
      <p:bldP spid="9" grpId="2"/>
      <p:bldP spid="10" grpId="0"/>
      <p:bldP spid="10" grpId="1"/>
      <p:bldP spid="10" grpId="2"/>
      <p:bldP spid="31" grpId="0"/>
      <p:bldP spid="31" grpId="1"/>
      <p:bldP spid="33" grpId="0"/>
      <p:bldP spid="33" grpId="1"/>
      <p:bldP spid="33" grpId="2"/>
      <p:bldP spid="33" grpId="3"/>
      <p:bldP spid="34" grpId="0"/>
      <p:bldP spid="34" grpId="1"/>
      <p:bldP spid="34" grpId="2"/>
      <p:bldP spid="34" grpId="3"/>
      <p:bldP spid="35" grpId="0"/>
      <p:bldP spid="35" grpId="1"/>
      <p:bldP spid="35" grpId="2"/>
      <p:bldP spid="35" grpId="3"/>
      <p:bldP spid="36" grpId="0"/>
      <p:bldP spid="36" grpId="1"/>
      <p:bldP spid="36" grpId="2"/>
      <p:bldP spid="46" grpId="0"/>
      <p:bldP spid="46" grpId="1"/>
      <p:bldP spid="46" grpId="2"/>
      <p:bldP spid="47" grpId="0"/>
      <p:bldP spid="47" grpId="1"/>
      <p:bldP spid="47" grpId="2"/>
      <p:bldP spid="48" grpId="0"/>
      <p:bldP spid="48" grpId="1"/>
      <p:bldP spid="48" grpId="2"/>
      <p:bldP spid="48" grpId="3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3032518" y="5061547"/>
                <a:ext cx="3439533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uk-UA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uk-UA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</m:func>
                        </m:e>
                      </m:d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2518" y="5061547"/>
                <a:ext cx="3439533" cy="5786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370112" y="5031732"/>
                <a:ext cx="3439533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  <m:r>
                            <m:rPr>
                              <m:nor/>
                            </m:rPr>
                            <a:rPr lang="uk-UA" sz="2800" dirty="0">
                              <a:solidFill>
                                <a:schemeClr val="bg1"/>
                              </a:solidFill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12" y="5031732"/>
                <a:ext cx="3439533" cy="608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9" y="1802186"/>
                <a:ext cx="8663351" cy="608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85557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5008880" y="5790183"/>
            <a:ext cx="6093803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ще щось винести за дужки?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4408" y="1798864"/>
                <a:ext cx="8663351" cy="608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4174" y="1866864"/>
                <a:ext cx="346075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dirty="0" smtClean="0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dirty="0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183" y="1832001"/>
                <a:ext cx="2577161" cy="57868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dirty="0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dirty="0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171" y="1816144"/>
                <a:ext cx="1598452" cy="57394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</m:oMath>
                  </m:oMathPara>
                </a14:m>
                <a:endParaRPr lang="uk-UA" sz="2800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8096" y="1866864"/>
                <a:ext cx="346075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8" y="1798864"/>
                <a:ext cx="9340732" cy="6085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7"/>
              <p:cNvSpPr/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7"/>
              <p:cNvSpPr/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539148" y="3498242"/>
                <a:ext cx="2194560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148" y="3498242"/>
                <a:ext cx="2194560" cy="57394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6209784" y="3498242"/>
                <a:ext cx="2194560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784" y="3498242"/>
                <a:ext cx="2194560" cy="57394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1148747" y="3507291"/>
                <a:ext cx="2566572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uk-UA" sz="28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8747" y="3507291"/>
                <a:ext cx="2566572" cy="57868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5637211" y="3548962"/>
                <a:ext cx="5503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 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211" y="3548962"/>
                <a:ext cx="550333" cy="523220"/>
              </a:xfrm>
              <a:prstGeom prst="rect">
                <a:avLst/>
              </a:prstGeom>
              <a:blipFill>
                <a:blip r:embed="rId19"/>
                <a:stretch>
                  <a:fillRect r="-1222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8321133" y="3558487"/>
                <a:ext cx="6904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1133" y="3558487"/>
                <a:ext cx="690412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1229667" y="4303096"/>
                <a:ext cx="6187133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4303096"/>
                <a:ext cx="6187133" cy="60850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1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21458 0.2291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1145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-0.43372 0.22917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1145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16927 0.22801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1138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00834 0.22361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118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"/>
                            </p:stCondLst>
                            <p:childTnLst>
                              <p:par>
                                <p:cTn id="8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44444E-6 L -0.1642 0.22755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6" y="11366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"/>
                            </p:stCondLst>
                            <p:childTnLst>
                              <p:par>
                                <p:cTn id="13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1510F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3" grpId="2"/>
      <p:bldP spid="44" grpId="0"/>
      <p:bldP spid="44" grpId="1"/>
      <p:bldP spid="44" grpId="2"/>
      <p:bldP spid="13" grpId="0" animBg="1"/>
      <p:bldP spid="13" grpId="1" animBg="1"/>
      <p:bldP spid="8" grpId="0"/>
      <p:bldP spid="8" grpId="1"/>
      <p:bldP spid="8" grpId="2"/>
      <p:bldP spid="8" grpId="3"/>
      <p:bldP spid="38" grpId="0"/>
      <p:bldP spid="38" grpId="1"/>
      <p:bldP spid="38" grpId="2"/>
      <p:bldP spid="38" grpId="3"/>
      <p:bldP spid="38" grpId="4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50" grpId="0"/>
      <p:bldP spid="50" grpId="1"/>
      <p:bldP spid="50" grpId="2"/>
      <p:bldP spid="50" grpId="3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85557"/>
            <a:ext cx="1089316" cy="1089316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5008880" y="5790183"/>
            <a:ext cx="6093803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яких випадках добуток двох множників дорівнює нулю?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1229667" y="1798864"/>
                <a:ext cx="9340732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1798864"/>
                <a:ext cx="9340732" cy="6085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7"/>
              <p:cNvSpPr/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2643317"/>
                <a:ext cx="9929261" cy="6085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7"/>
              <p:cNvSpPr/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3484448"/>
                <a:ext cx="8168333" cy="608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1229667" y="4303096"/>
                <a:ext cx="6187133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667" y="4303096"/>
                <a:ext cx="6187133" cy="6085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486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14023 -0.39954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5" y="-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39" grpId="0" animBg="1"/>
      <p:bldP spid="45" grpId="0" animBg="1"/>
      <p:bldP spid="49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5008880" y="5780242"/>
                <a:ext cx="6093803" cy="994631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матиме розв’язок другий множник з коренем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880" y="5780242"/>
                <a:ext cx="6093803" cy="994631"/>
              </a:xfrm>
              <a:prstGeom prst="rect">
                <a:avLst/>
              </a:prstGeom>
              <a:blipFill>
                <a:blip r:embed="rId3"/>
                <a:stretch>
                  <a:fillRect t="-6135" b="-15951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/>
              <p:cNvSpPr/>
              <p:nvPr/>
            </p:nvSpPr>
            <p:spPr>
              <a:xfrm>
                <a:off x="5008879" y="5775688"/>
                <a:ext cx="6093803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матиме розв’язок перший множник з коренем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uk-UA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3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8879" y="5775688"/>
                <a:ext cx="6093803" cy="954107"/>
              </a:xfrm>
              <a:prstGeom prst="rect">
                <a:avLst/>
              </a:prstGeom>
              <a:blipFill>
                <a:blip r:embed="rId4"/>
                <a:stretch>
                  <a:fillRect t="-6369" b="-15924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1" y="2721656"/>
                <a:ext cx="4175759" cy="5786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2721656"/>
                <a:ext cx="4175759" cy="5786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8094846" y="825411"/>
            <a:ext cx="4097154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2937117" y="1565803"/>
                <a:ext cx="6187133" cy="6085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rad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𝟑</m:t>
                                  </m:r>
                                  <m:sSup>
                                    <m:sSupPr>
                                      <m:ctrlP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  <m:sup>
                                      <m:r>
                                        <a:rPr lang="en-US" sz="28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−</m:t>
                                  </m:r>
                                  <m:r>
                                    <a:rPr lang="en-US" sz="28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117" y="1565803"/>
                <a:ext cx="6187133" cy="608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85557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070184" y="1595618"/>
                <a:ext cx="3170712" cy="5786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>
                                      <a:solidFill>
                                        <a:srgbClr val="FFFF00"/>
                                      </a:solidFill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</m:func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184" y="1595618"/>
                <a:ext cx="3170712" cy="5786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61534" y="1634463"/>
                <a:ext cx="7150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1534" y="1634463"/>
                <a:ext cx="71507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261533" y="1646529"/>
                <a:ext cx="7150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1533" y="1646529"/>
                <a:ext cx="71507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061456" y="1578056"/>
                <a:ext cx="1962691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456" y="1578056"/>
                <a:ext cx="1962691" cy="57394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/>
              <p:cNvSpPr/>
              <p:nvPr/>
            </p:nvSpPr>
            <p:spPr>
              <a:xfrm>
                <a:off x="8240896" y="2724028"/>
                <a:ext cx="3315153" cy="57394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0896" y="2724028"/>
                <a:ext cx="3315153" cy="57394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0" y="3558351"/>
                <a:ext cx="4175759" cy="5786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=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58351"/>
                <a:ext cx="4175759" cy="57868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/>
              <p:cNvSpPr/>
              <p:nvPr/>
            </p:nvSpPr>
            <p:spPr>
              <a:xfrm>
                <a:off x="-1" y="4389531"/>
                <a:ext cx="4175759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𝟓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4389531"/>
                <a:ext cx="4175759" cy="53296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-2" y="5175733"/>
                <a:ext cx="4175759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" y="5175733"/>
                <a:ext cx="4175759" cy="532966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-3" y="5917413"/>
                <a:ext cx="1645923" cy="57394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" y="5917413"/>
                <a:ext cx="1645923" cy="57394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2357120" y="5917413"/>
                <a:ext cx="1818637" cy="57394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=−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7120" y="5917413"/>
                <a:ext cx="1818637" cy="57394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8240896" y="3533080"/>
                <a:ext cx="3315153" cy="57868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rad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0896" y="3533080"/>
                <a:ext cx="3315153" cy="57868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7"/>
              <p:cNvSpPr/>
              <p:nvPr/>
            </p:nvSpPr>
            <p:spPr>
              <a:xfrm>
                <a:off x="8240895" y="4343812"/>
                <a:ext cx="331515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0895" y="4343812"/>
                <a:ext cx="3315153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8976613" y="5099079"/>
                <a:ext cx="1792988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6613" y="5099079"/>
                <a:ext cx="1792988" cy="523220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73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4108 0.16157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47" y="807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-0.42148 0.1583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81" y="791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7.40741E-7 L 0.11419 0.1581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3" y="789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0.38932 0.1627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6" y="812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xit" presetSubtype="3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60300"/>
                                      </p:to>
                                    </p:animClr>
                                    <p:set>
                                      <p:cBhvr>
                                        <p:cTn id="1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9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30" grpId="0" animBg="1"/>
      <p:bldP spid="30" grpId="1" animBg="1"/>
      <p:bldP spid="20" grpId="0" animBg="1"/>
      <p:bldP spid="6" grpId="0"/>
      <p:bldP spid="6" grpId="1"/>
      <p:bldP spid="6" grpId="2"/>
      <p:bldP spid="6" grpId="3"/>
      <p:bldP spid="17" grpId="0"/>
      <p:bldP spid="17" grpId="1"/>
      <p:bldP spid="17" grpId="2"/>
      <p:bldP spid="17" grpId="3"/>
      <p:bldP spid="18" grpId="0"/>
      <p:bldP spid="18" grpId="1"/>
      <p:bldP spid="18" grpId="2"/>
      <p:bldP spid="18" grpId="3"/>
      <p:bldP spid="19" grpId="0"/>
      <p:bldP spid="19" grpId="1"/>
      <p:bldP spid="19" grpId="2"/>
      <p:bldP spid="19" grpId="3"/>
      <p:bldP spid="21" grpId="0" animBg="1"/>
      <p:bldP spid="16" grpId="0" animBg="1"/>
      <p:bldP spid="16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7783629" y="1325216"/>
            <a:ext cx="4408371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4263992" y="3510918"/>
                <a:ext cx="7928008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𝟗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𝟏𝟕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992" y="3510918"/>
                <a:ext cx="7928008" cy="523220"/>
              </a:xfrm>
              <a:prstGeom prst="rect">
                <a:avLst/>
              </a:prstGeom>
              <a:blipFill>
                <a:blip r:embed="rId4"/>
                <a:stretch>
                  <a:fillRect l="-1537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4263992" y="4726654"/>
                <a:ext cx="7928008" cy="56816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𝐥𝐠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e>
                    </m:ra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𝐥𝐠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ra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𝐥𝐠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𝟏𝟖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3992" y="4726654"/>
                <a:ext cx="7928008" cy="568169"/>
              </a:xfrm>
              <a:prstGeom prst="rect">
                <a:avLst/>
              </a:prstGeom>
              <a:blipFill>
                <a:blip r:embed="rId5"/>
                <a:stretch>
                  <a:fillRect l="-1537" t="-4255" b="-2659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2319201"/>
            <a:ext cx="3638837" cy="363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157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Повторимо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3635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рівняння називають логарифмічним?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7481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розв’язати найпростіше логарифмічне рівняння?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3582622"/>
                <a:ext cx="1133856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рівняння виду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582622"/>
                <a:ext cx="11338560" cy="523220"/>
              </a:xfrm>
              <a:prstGeom prst="rect">
                <a:avLst/>
              </a:prstGeom>
              <a:blipFill>
                <a:blip r:embed="rId3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Прямоугольник 7"/>
          <p:cNvSpPr/>
          <p:nvPr/>
        </p:nvSpPr>
        <p:spPr>
          <a:xfrm>
            <a:off x="508000" y="4321081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розв’язувати більш складні логарифмічні рівняння? Чи можна дотримуватися якогось єдиного алгоритму?</a:t>
            </a:r>
          </a:p>
        </p:txBody>
      </p:sp>
      <p:sp>
        <p:nvSpPr>
          <p:cNvPr id="56" name="Прямоугольник 7"/>
          <p:cNvSpPr/>
          <p:nvPr/>
        </p:nvSpPr>
        <p:spPr>
          <a:xfrm>
            <a:off x="508000" y="5490427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графічний спосіб розв’язування логарифмічних рівнянь?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413276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розв’язків має найпростіше логарифмічне рівняння?</a:t>
            </a:r>
          </a:p>
        </p:txBody>
      </p:sp>
    </p:spTree>
    <p:extLst>
      <p:ext uri="{BB962C8B-B14F-4D97-AF65-F5344CB8AC3E}">
        <p14:creationId xmlns:p14="http://schemas.microsoft.com/office/powerpoint/2010/main" val="30306588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753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(ст.32-34)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6.2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(2,3); 6.5 (1); 6.8 (2); 6.10 (2,4); 6.12 (2,4); 6.14 (1); 6.16 (2)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46091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6.4;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6.8 (1,2); 6.12; 6.16 (1); 6.20 (1); 6.24 (1,2)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400332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п.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.1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5.1.2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(1,2); 5.1.4 (1,2); 5.1.6 (1,3)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88112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Логарифмічні рівняння</a:t>
                      </a:r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155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uk-UA" sz="2400" b="1" baseline="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а,в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); 161 (</a:t>
                      </a:r>
                      <a:r>
                        <a:rPr lang="uk-UA" sz="2400" b="1" baseline="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б,в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); 176 (</a:t>
                      </a:r>
                      <a:r>
                        <a:rPr lang="uk-UA" sz="2400" b="1" baseline="0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а,г</a:t>
                      </a:r>
                      <a:r>
                        <a:rPr lang="uk-UA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93635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рівняння називають логарифмічним?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7481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розв’язати найпростіше логарифмічне рівняння?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Прямоугольник 7"/>
              <p:cNvSpPr/>
              <p:nvPr/>
            </p:nvSpPr>
            <p:spPr>
              <a:xfrm>
                <a:off x="508000" y="3582622"/>
                <a:ext cx="1133856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рівняння виду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5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582622"/>
                <a:ext cx="11338560" cy="523220"/>
              </a:xfrm>
              <a:prstGeom prst="rect">
                <a:avLst/>
              </a:prstGeom>
              <a:blipFill>
                <a:blip r:embed="rId3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Прямоугольник 7"/>
          <p:cNvSpPr/>
          <p:nvPr/>
        </p:nvSpPr>
        <p:spPr>
          <a:xfrm>
            <a:off x="508000" y="4321081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розв’язувати більш складні логарифмічні рівняння? Чи можна дотримуватися якогось єдиного алгоритму?</a:t>
            </a:r>
          </a:p>
        </p:txBody>
      </p:sp>
      <p:sp>
        <p:nvSpPr>
          <p:cNvPr id="56" name="Прямоугольник 7"/>
          <p:cNvSpPr/>
          <p:nvPr/>
        </p:nvSpPr>
        <p:spPr>
          <a:xfrm>
            <a:off x="508000" y="5490427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графічний спосіб розв’язування логарифмічних рівнянь?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2413276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розв’язків має найпростіше логарифмічне рівняння?</a:t>
            </a:r>
          </a:p>
        </p:txBody>
      </p:sp>
    </p:spTree>
    <p:extLst>
      <p:ext uri="{BB962C8B-B14F-4D97-AF65-F5344CB8AC3E}">
        <p14:creationId xmlns:p14="http://schemas.microsoft.com/office/powerpoint/2010/main" val="3996773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7"/>
              <p:cNvSpPr/>
              <p:nvPr/>
            </p:nvSpPr>
            <p:spPr>
              <a:xfrm>
                <a:off x="0" y="872449"/>
                <a:ext cx="5116703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∀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і 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: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72449"/>
                <a:ext cx="5116703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7"/>
              <p:cNvSpPr/>
              <p:nvPr/>
            </p:nvSpPr>
            <p:spPr>
              <a:xfrm>
                <a:off x="506541" y="1556641"/>
                <a:ext cx="1850580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𝒙𝒚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1" y="1556641"/>
                <a:ext cx="1850580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7"/>
              <p:cNvSpPr/>
              <p:nvPr/>
            </p:nvSpPr>
            <p:spPr>
              <a:xfrm>
                <a:off x="506540" y="1556641"/>
                <a:ext cx="4610163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𝒙𝒚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e>
                      </m:func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0" y="1556641"/>
                <a:ext cx="4610163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Прямоугольник 7"/>
          <p:cNvSpPr/>
          <p:nvPr/>
        </p:nvSpPr>
        <p:spPr>
          <a:xfrm>
            <a:off x="5126190" y="6051732"/>
            <a:ext cx="5976494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цю властивість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768684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06540" y="2240833"/>
                <a:ext cx="1653313" cy="91018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f>
                            <m:f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</m:den>
                          </m:f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0" y="2240833"/>
                <a:ext cx="1653313" cy="9101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06540" y="2240833"/>
                <a:ext cx="4610163" cy="91018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f>
                            <m:f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num>
                            <m:den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</m:den>
                          </m:f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e>
                      </m:func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0" y="2240833"/>
                <a:ext cx="4610163" cy="9101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 сполучна лінія 10"/>
          <p:cNvCxnSpPr/>
          <p:nvPr/>
        </p:nvCxnSpPr>
        <p:spPr>
          <a:xfrm>
            <a:off x="5390693" y="872449"/>
            <a:ext cx="0" cy="2278570"/>
          </a:xfrm>
          <a:prstGeom prst="line">
            <a:avLst/>
          </a:prstGeom>
          <a:ln w="38100">
            <a:solidFill>
              <a:srgbClr val="2B5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7"/>
          <p:cNvSpPr/>
          <p:nvPr/>
        </p:nvSpPr>
        <p:spPr>
          <a:xfrm>
            <a:off x="5749042" y="1602807"/>
            <a:ext cx="3893543" cy="954107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 добутку та частки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0" y="3816545"/>
                <a:ext cx="6266774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:r>
                  <a:rPr lang="uk-UA" sz="2800" b="1" dirty="0">
                    <a:ea typeface="Cambria Math" panose="02040503050406030204" pitchFamily="18" charset="0"/>
                    <a:cs typeface="Tahoma" panose="020B0604030504040204" pitchFamily="34" charset="0"/>
                  </a:rPr>
                  <a:t>Якщо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і 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то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∀</m:t>
                    </m:r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𝜷</m:t>
                    </m:r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ℝ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816545"/>
                <a:ext cx="6266774" cy="523220"/>
              </a:xfrm>
              <a:prstGeom prst="rect">
                <a:avLst/>
              </a:prstGeom>
              <a:blipFill>
                <a:blip r:embed="rId8"/>
                <a:stretch>
                  <a:fillRect l="-1946" t="-15116" b="-3255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/>
              <p:cNvSpPr/>
              <p:nvPr/>
            </p:nvSpPr>
            <p:spPr>
              <a:xfrm>
                <a:off x="2908504" y="4567345"/>
                <a:ext cx="1865377" cy="53931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𝜷</m:t>
                              </m:r>
                            </m:sup>
                          </m:sSup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8504" y="4567345"/>
                <a:ext cx="1865377" cy="53931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2910831" y="4567344"/>
                <a:ext cx="3355943" cy="53931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𝜷</m:t>
                              </m:r>
                            </m:sup>
                          </m:sSup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𝜷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831" y="4567344"/>
                <a:ext cx="3355943" cy="53931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2910832" y="5254441"/>
                <a:ext cx="1863050" cy="58266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ad>
                            <m:ra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𝜷</m:t>
                              </m:r>
                            </m:deg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rad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832" y="5254441"/>
                <a:ext cx="1863050" cy="58266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/>
              <p:cNvSpPr/>
              <p:nvPr/>
            </p:nvSpPr>
            <p:spPr>
              <a:xfrm>
                <a:off x="2910831" y="5252635"/>
                <a:ext cx="3355943" cy="97469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ad>
                            <m:ra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𝜷</m:t>
                              </m:r>
                            </m:deg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</m:rad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𝜷</m:t>
                          </m:r>
                        </m:den>
                      </m:f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0831" y="5252635"/>
                <a:ext cx="3355943" cy="97469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Пряма сполучна лінія 18"/>
          <p:cNvCxnSpPr/>
          <p:nvPr/>
        </p:nvCxnSpPr>
        <p:spPr>
          <a:xfrm>
            <a:off x="6461012" y="3816545"/>
            <a:ext cx="0" cy="2410780"/>
          </a:xfrm>
          <a:prstGeom prst="line">
            <a:avLst/>
          </a:prstGeom>
          <a:ln w="38100">
            <a:solidFill>
              <a:srgbClr val="2B5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7"/>
          <p:cNvSpPr/>
          <p:nvPr/>
        </p:nvSpPr>
        <p:spPr>
          <a:xfrm>
            <a:off x="6655251" y="4794366"/>
            <a:ext cx="3893543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4931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0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xit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 animBg="1"/>
      <p:bldP spid="42" grpId="0" animBg="1"/>
      <p:bldP spid="42" grpId="1" animBg="1"/>
      <p:bldP spid="43" grpId="0" animBg="1"/>
      <p:bldP spid="46" grpId="0" animBg="1"/>
      <p:bldP spid="46" grpId="1" animBg="1"/>
      <p:bldP spid="46" grpId="2" animBg="1"/>
      <p:bldP spid="46" grpId="3" animBg="1"/>
      <p:bldP spid="46" grpId="4" animBg="1"/>
      <p:bldP spid="46" grpId="5" animBg="1"/>
      <p:bldP spid="46" grpId="6" animBg="1"/>
      <p:bldP spid="46" grpId="7" animBg="1"/>
      <p:bldP spid="9" grpId="0" animBg="1"/>
      <p:bldP spid="9" grpId="1" animBg="1"/>
      <p:bldP spid="10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Прямоугольник 7"/>
          <p:cNvSpPr/>
          <p:nvPr/>
        </p:nvSpPr>
        <p:spPr>
          <a:xfrm>
            <a:off x="4037610" y="5836288"/>
            <a:ext cx="706507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властивість переходу від однієї основи до іншої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768684"/>
            <a:ext cx="1089316" cy="1089316"/>
          </a:xfrm>
          <a:prstGeom prst="rect">
            <a:avLst/>
          </a:prstGeom>
        </p:spPr>
      </p:pic>
      <p:cxnSp>
        <p:nvCxnSpPr>
          <p:cNvPr id="11" name="Пряма сполучна лінія 10"/>
          <p:cNvCxnSpPr/>
          <p:nvPr/>
        </p:nvCxnSpPr>
        <p:spPr>
          <a:xfrm>
            <a:off x="5925083" y="938063"/>
            <a:ext cx="0" cy="1658253"/>
          </a:xfrm>
          <a:prstGeom prst="line">
            <a:avLst/>
          </a:prstGeom>
          <a:ln w="38100">
            <a:solidFill>
              <a:srgbClr val="2B5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7"/>
          <p:cNvSpPr/>
          <p:nvPr/>
        </p:nvSpPr>
        <p:spPr>
          <a:xfrm>
            <a:off x="6283432" y="1290135"/>
            <a:ext cx="4998126" cy="954107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Перехід від однієї основи логарифма до іншої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0" y="938063"/>
                <a:ext cx="5757726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∀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𝒄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𝒄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38063"/>
                <a:ext cx="5757726" cy="523220"/>
              </a:xfrm>
              <a:prstGeom prst="rect">
                <a:avLst/>
              </a:prstGeom>
              <a:blipFill>
                <a:blip r:embed="rId3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/>
              <p:cNvSpPr/>
              <p:nvPr/>
            </p:nvSpPr>
            <p:spPr>
              <a:xfrm>
                <a:off x="2653917" y="1609827"/>
                <a:ext cx="1728078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3917" y="1609827"/>
                <a:ext cx="1728078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2653917" y="1609827"/>
                <a:ext cx="3091992" cy="98648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3917" y="1609827"/>
                <a:ext cx="3091992" cy="9864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7"/>
          <p:cNvSpPr/>
          <p:nvPr/>
        </p:nvSpPr>
        <p:spPr>
          <a:xfrm>
            <a:off x="0" y="3031505"/>
            <a:ext cx="2126190" cy="461665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Наслідок 1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2793985" y="3031504"/>
                <a:ext cx="5695541" cy="461665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то: </a:t>
                </a: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3985" y="3031504"/>
                <a:ext cx="5695541" cy="461665"/>
              </a:xfrm>
              <a:prstGeom prst="rect">
                <a:avLst/>
              </a:prstGeom>
              <a:blipFill>
                <a:blip r:embed="rId6"/>
                <a:stretch>
                  <a:fillRect l="-1604" t="-11842" b="-276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5793217" y="3582534"/>
                <a:ext cx="1547383" cy="46166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3217" y="3582534"/>
                <a:ext cx="1547383" cy="461665"/>
              </a:xfrm>
              <a:prstGeom prst="rect">
                <a:avLst/>
              </a:prstGeom>
              <a:blipFill>
                <a:blip r:embed="rId7"/>
                <a:stretch>
                  <a:fillRect b="-213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7"/>
              <p:cNvSpPr/>
              <p:nvPr/>
            </p:nvSpPr>
            <p:spPr>
              <a:xfrm>
                <a:off x="5757726" y="3580962"/>
                <a:ext cx="2696309" cy="851002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func>
                            <m:func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0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𝒃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726" y="3580962"/>
                <a:ext cx="2696309" cy="85100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Прямоугольник 7"/>
          <p:cNvSpPr/>
          <p:nvPr/>
        </p:nvSpPr>
        <p:spPr>
          <a:xfrm>
            <a:off x="3506530" y="5836288"/>
            <a:ext cx="759615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наслідок 1 для формули переходу від однієї основи до іншої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7"/>
          <p:cNvSpPr/>
          <p:nvPr/>
        </p:nvSpPr>
        <p:spPr>
          <a:xfrm>
            <a:off x="0" y="4484256"/>
            <a:ext cx="2126190" cy="461665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Наслідок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/>
              <p:cNvSpPr/>
              <p:nvPr/>
            </p:nvSpPr>
            <p:spPr>
              <a:xfrm>
                <a:off x="0" y="5156020"/>
                <a:ext cx="5695543" cy="461665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</a:t>
                </a:r>
                <a:r>
                  <a:rPr lang="en-US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∀</m:t>
                    </m:r>
                    <m:r>
                      <a:rPr lang="uk-UA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𝜷</m:t>
                    </m:r>
                    <m:r>
                      <a:rPr lang="uk-UA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3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156020"/>
                <a:ext cx="5695543" cy="461665"/>
              </a:xfrm>
              <a:prstGeom prst="rect">
                <a:avLst/>
              </a:prstGeom>
              <a:blipFill>
                <a:blip r:embed="rId9"/>
                <a:stretch>
                  <a:fillRect l="-1606" t="-11842" b="-2763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5925083" y="5145087"/>
                <a:ext cx="1691521" cy="48353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𝜷</m:t>
                                  </m:r>
                                </m:sup>
                              </m:sSup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083" y="5145087"/>
                <a:ext cx="1691521" cy="483530"/>
              </a:xfrm>
              <a:prstGeom prst="rect">
                <a:avLst/>
              </a:prstGeom>
              <a:blipFill>
                <a:blip r:embed="rId10"/>
                <a:stretch>
                  <a:fillRect b="-1519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/>
              <p:cNvSpPr/>
              <p:nvPr/>
            </p:nvSpPr>
            <p:spPr>
              <a:xfrm>
                <a:off x="2999235" y="5678195"/>
                <a:ext cx="2696308" cy="848694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𝜷</m:t>
                                  </m:r>
                                </m:sup>
                              </m:sSup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𝜷</m:t>
                          </m:r>
                        </m:den>
                      </m:f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235" y="5678195"/>
                <a:ext cx="2696308" cy="84869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 7"/>
          <p:cNvSpPr/>
          <p:nvPr/>
        </p:nvSpPr>
        <p:spPr>
          <a:xfrm>
            <a:off x="3506530" y="5820976"/>
            <a:ext cx="759615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наслідок 2 для формули переходу від однієї основи до іншої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5956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" grpId="0" animBg="1"/>
      <p:bldP spid="46" grpId="1" animBg="1"/>
      <p:bldP spid="13" grpId="0" animBg="1"/>
      <p:bldP spid="20" grpId="0" animBg="1"/>
      <p:bldP spid="22" grpId="0" animBg="1"/>
      <p:bldP spid="22" grpId="1" animBg="1"/>
      <p:bldP spid="23" grpId="0" animBg="1"/>
      <p:bldP spid="25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17518" y="1355584"/>
            <a:ext cx="5979887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Розв’жіть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рівняння: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17518" y="2823856"/>
                <a:ext cx="4221122" cy="732123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𝟔</m:t>
                                </m:r>
                              </m:den>
                            </m:f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2823856"/>
                <a:ext cx="4221122" cy="732123"/>
              </a:xfrm>
              <a:prstGeom prst="rect">
                <a:avLst/>
              </a:prstGeom>
              <a:blipFill>
                <a:blip r:embed="rId4"/>
                <a:stretch>
                  <a:fillRect l="-3035" t="-91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5217518" y="3895671"/>
                <a:ext cx="4221122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3895671"/>
                <a:ext cx="4221122" cy="523220"/>
              </a:xfrm>
              <a:prstGeom prst="rect">
                <a:avLst/>
              </a:prstGeom>
              <a:blipFill>
                <a:blip r:embed="rId6"/>
                <a:stretch>
                  <a:fillRect l="-3035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842451" y="1036682"/>
            <a:ext cx="6131373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842451" y="2558188"/>
                <a:ext cx="6131375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𝟗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𝟐𝟕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1" y="2558188"/>
                <a:ext cx="6131375" cy="523220"/>
              </a:xfrm>
              <a:prstGeom prst="rect">
                <a:avLst/>
              </a:prstGeom>
              <a:blipFill>
                <a:blip r:embed="rId4"/>
                <a:stretch>
                  <a:fillRect l="-1988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860904" y="2580516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спадна</a:t>
            </a:r>
            <a:endParaRPr lang="ru-RU" sz="24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0659" y="2504172"/>
            <a:ext cx="12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зростаюча</a:t>
            </a:r>
            <a:endParaRPr lang="ru-RU" sz="20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7795"/>
            <a:ext cx="5217518" cy="36002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768684"/>
            <a:ext cx="1089316" cy="1089316"/>
          </a:xfrm>
          <a:prstGeom prst="rect">
            <a:avLst/>
          </a:prstGeom>
        </p:spPr>
      </p:pic>
      <p:sp>
        <p:nvSpPr>
          <p:cNvPr id="14" name="Прямоугольник 7"/>
          <p:cNvSpPr/>
          <p:nvPr/>
        </p:nvSpPr>
        <p:spPr>
          <a:xfrm>
            <a:off x="3506530" y="5820976"/>
            <a:ext cx="759615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Якою теоремою можемо скористатися для розв’язку цього рівняння?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/>
              <p:cNvSpPr/>
              <p:nvPr/>
            </p:nvSpPr>
            <p:spPr>
              <a:xfrm>
                <a:off x="0" y="2558188"/>
                <a:ext cx="2956959" cy="1263487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en-US" b="1" dirty="0">
                    <a:latin typeface="Cambria Math" panose="02040503050406030204" pitchFamily="18" charset="0"/>
                    <a:ea typeface="Tahoma" panose="020B0604030504040204" pitchFamily="34" charset="0"/>
                    <a:cs typeface="Tahoma" panose="020B0604030504040204" pitchFamily="34" charset="0"/>
                  </a:rPr>
                  <a:t>𝒂</a:t>
                </a:r>
                <a:r>
                  <a:rPr lang="en-US" b="1" dirty="0">
                    <a:latin typeface="Cambria Math" panose="02040503050406030204" pitchFamily="18" charset="0"/>
                    <a:ea typeface="Cambria Math" panose="02040503050406030204" pitchFamily="18" charset="0"/>
                    <a:cs typeface="Tahoma" panose="020B0604030504040204" pitchFamily="34" charset="0"/>
                  </a:rPr>
                  <a:t>&gt;𝟎, 𝒂≠𝟏, 𝒃&gt;𝟎, 𝒄&gt;𝟎, 𝒄≠𝟏</a:t>
                </a:r>
                <a:endParaRPr lang="en-US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558188"/>
                <a:ext cx="2956959" cy="1263487"/>
              </a:xfrm>
              <a:prstGeom prst="rect">
                <a:avLst/>
              </a:prstGeom>
              <a:blipFill>
                <a:blip r:embed="rId7"/>
                <a:stretch>
                  <a:fillRect b="-676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3506530" y="2696879"/>
                <a:ext cx="5981854" cy="98610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𝟐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</m:e>
                          </m:func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𝟐𝟕</m:t>
                              </m:r>
                            </m:e>
                          </m:func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6530" y="2696879"/>
                <a:ext cx="5981854" cy="9861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-1" y="4101802"/>
                <a:ext cx="2956959" cy="954107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𝟐𝟕</m:t>
                          </m:r>
                        </m:e>
                      </m:func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</m:oMath>
                  </m:oMathPara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4101802"/>
                <a:ext cx="2956959" cy="95410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/>
              <p:cNvSpPr/>
              <p:nvPr/>
            </p:nvSpPr>
            <p:spPr>
              <a:xfrm>
                <a:off x="3506529" y="4102037"/>
                <a:ext cx="5981855" cy="91076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𝟐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6529" y="4102037"/>
                <a:ext cx="5981855" cy="9107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Прямоугольник 7"/>
          <p:cNvSpPr/>
          <p:nvPr/>
        </p:nvSpPr>
        <p:spPr>
          <a:xfrm>
            <a:off x="-2" y="5336036"/>
            <a:ext cx="2956959" cy="1107996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2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Звели до спільного знаменника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3506529" y="5434653"/>
                <a:ext cx="5981855" cy="91076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𝟏𝟐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6529" y="5434653"/>
                <a:ext cx="5981855" cy="91076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7"/>
          <p:cNvSpPr/>
          <p:nvPr/>
        </p:nvSpPr>
        <p:spPr>
          <a:xfrm>
            <a:off x="2677919" y="2821062"/>
            <a:ext cx="3158627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Звели подібні доданки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6111332" y="2839477"/>
                <a:ext cx="2872499" cy="910762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𝟏𝟑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ru-RU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num>
                        <m:den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332" y="2839477"/>
                <a:ext cx="2872499" cy="9107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Прямоугольник 7"/>
          <p:cNvSpPr/>
          <p:nvPr/>
        </p:nvSpPr>
        <p:spPr>
          <a:xfrm>
            <a:off x="866899" y="4064116"/>
            <a:ext cx="4975551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Ділене дорівнює добутку частки на дільник</a:t>
            </a:r>
            <a:endParaRPr lang="en-US" sz="40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6111332" y="4318724"/>
                <a:ext cx="2872499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𝟏𝟑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𝟑𝟗</m:t>
                      </m:r>
                    </m:oMath>
                  </m:oMathPara>
                </a14:m>
                <a:endParaRPr lang="uk-UA" sz="2800" b="1" dirty="0"/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332" y="4318724"/>
                <a:ext cx="2872499" cy="5232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Прямоугольник 7"/>
          <p:cNvSpPr/>
          <p:nvPr/>
        </p:nvSpPr>
        <p:spPr>
          <a:xfrm>
            <a:off x="-18563" y="5290271"/>
            <a:ext cx="5861014" cy="1384995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Щоб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знайти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невідомий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множник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треба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добуток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поділити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відомий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множник</a:t>
            </a:r>
            <a:endParaRPr lang="en-US" sz="40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/>
              <p:cNvSpPr/>
              <p:nvPr/>
            </p:nvSpPr>
            <p:spPr>
              <a:xfrm>
                <a:off x="6111331" y="5628424"/>
                <a:ext cx="2872499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uk-UA" sz="4000" b="1" dirty="0"/>
              </a:p>
            </p:txBody>
          </p:sp>
        </mc:Choice>
        <mc:Fallback xmlns="">
          <p:sp>
            <p:nvSpPr>
              <p:cNvPr id="3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331" y="5628424"/>
                <a:ext cx="2872499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Стрілка вправо 33"/>
          <p:cNvSpPr/>
          <p:nvPr/>
        </p:nvSpPr>
        <p:spPr>
          <a:xfrm>
            <a:off x="9180397" y="5659102"/>
            <a:ext cx="1098334" cy="638406"/>
          </a:xfrm>
          <a:prstGeom prst="rightArrow">
            <a:avLst>
              <a:gd name="adj1" fmla="val 50000"/>
              <a:gd name="adj2" fmla="val 98146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10397484" y="5336036"/>
                <a:ext cx="1695093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uk-UA" sz="4000" b="1" dirty="0"/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7484" y="5336036"/>
                <a:ext cx="1695093" cy="53296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Прямоугольник 7"/>
              <p:cNvSpPr/>
              <p:nvPr/>
            </p:nvSpPr>
            <p:spPr>
              <a:xfrm>
                <a:off x="10397484" y="6151411"/>
                <a:ext cx="169509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𝟐𝟕</m:t>
                      </m:r>
                    </m:oMath>
                  </m:oMathPara>
                </a14:m>
                <a:endParaRPr lang="uk-UA" sz="4000" b="1" dirty="0"/>
              </a:p>
            </p:txBody>
          </p:sp>
        </mc:Choice>
        <mc:Fallback xmlns="">
          <p:sp>
            <p:nvSpPr>
              <p:cNvPr id="3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7484" y="6151411"/>
                <a:ext cx="1695093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5842452" y="3600447"/>
                <a:ext cx="3975316" cy="712631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func>
                          <m:func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𝟑</m:t>
                                </m:r>
                              </m:sub>
                            </m:sSub>
                          </m:fName>
                          <m:e>
                            <m:func>
                              <m:func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uncPr>
                              <m:fName>
                                <m:sSub>
                                  <m:sSub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 b="1" i="0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𝐥𝐨𝐠</m:t>
                                    </m:r>
                                  </m:e>
                                  <m:sub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𝟐</m:t>
                                    </m:r>
                                  </m:sub>
                                </m:sSub>
                              </m:fName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</m:func>
                          </m:e>
                        </m:func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den>
                    </m:f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3600447"/>
                <a:ext cx="3975316" cy="712631"/>
              </a:xfrm>
              <a:prstGeom prst="rect">
                <a:avLst/>
              </a:prstGeom>
              <a:blipFill>
                <a:blip r:embed="rId17"/>
                <a:stretch>
                  <a:fillRect l="-3063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/>
              <p:cNvSpPr/>
              <p:nvPr/>
            </p:nvSpPr>
            <p:spPr>
              <a:xfrm>
                <a:off x="5842450" y="4832117"/>
                <a:ext cx="6131376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1" i="0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𝟖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𝟏𝟏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0" y="4832117"/>
                <a:ext cx="6131376" cy="523220"/>
              </a:xfrm>
              <a:prstGeom prst="rect">
                <a:avLst/>
              </a:prstGeom>
              <a:blipFill>
                <a:blip r:embed="rId18"/>
                <a:stretch>
                  <a:fillRect l="-1988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77628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11111E-6 L -0.19193 -0.0993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497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85185E-6 L 0.01849 -0.05023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" y="-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50"/>
                            </p:stCondLst>
                            <p:childTnLst>
                              <p:par>
                                <p:cTn id="1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"/>
                            </p:stCondLst>
                            <p:childTnLst>
                              <p:par>
                                <p:cTn id="205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93 -0.0993 L 2.70833E-6 -2.59259E-6 " pathEditMode="relative" rAng="0" ptsTypes="AA">
                                      <p:cBhvr>
                                        <p:cTn id="2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4" y="4977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9 -0.05023 L 4.375E-6 2.59259E-6 " pathEditMode="relative" rAng="0" ptsTypes="AA">
                                      <p:cBhvr>
                                        <p:cTn id="2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5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7" grpId="1" animBg="1"/>
      <p:bldP spid="7" grpId="2" animBg="1"/>
      <p:bldP spid="37" grpId="0"/>
      <p:bldP spid="17" grpId="0" animBg="1"/>
      <p:bldP spid="17" grpId="1" animBg="1"/>
      <p:bldP spid="17" grpId="2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20" grpId="0" animBg="1"/>
      <p:bldP spid="20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5" grpId="0" animBg="1"/>
      <p:bldP spid="25" grpId="1" animBg="1"/>
      <p:bldP spid="25" grpId="2" animBg="1"/>
      <p:bldP spid="26" grpId="0" animBg="1"/>
      <p:bldP spid="26" grpId="1" animBg="1"/>
      <p:bldP spid="27" grpId="0" animBg="1"/>
      <p:bldP spid="27" grpId="1" animBg="1"/>
      <p:bldP spid="27" grpId="2" animBg="1"/>
      <p:bldP spid="32" grpId="0" animBg="1"/>
      <p:bldP spid="32" grpId="1" animBg="1"/>
      <p:bldP spid="33" grpId="0" animBg="1"/>
      <p:bldP spid="33" grpId="1" animBg="1"/>
      <p:bldP spid="33" grpId="2" animBg="1"/>
      <p:bldP spid="34" grpId="0" animBg="1"/>
      <p:bldP spid="34" grpId="1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750561" y="1522216"/>
            <a:ext cx="5847882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1500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750561" y="2930516"/>
                <a:ext cx="5847881" cy="57868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𝟏𝟔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2930516"/>
                <a:ext cx="5847881" cy="578685"/>
              </a:xfrm>
              <a:prstGeom prst="rect">
                <a:avLst/>
              </a:prstGeom>
              <a:blipFill>
                <a:blip r:embed="rId5"/>
                <a:stretch>
                  <a:fillRect l="-2083" t="-9474" b="-210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750561" y="3783063"/>
                <a:ext cx="5847881" cy="57868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𝟔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3783063"/>
                <a:ext cx="5847881" cy="578685"/>
              </a:xfrm>
              <a:prstGeom prst="rect">
                <a:avLst/>
              </a:prstGeom>
              <a:blipFill>
                <a:blip r:embed="rId6"/>
                <a:stretch>
                  <a:fillRect l="-2083" t="-9474" b="-210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34204" y="1578056"/>
            <a:ext cx="57911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2170557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34205" y="3252721"/>
                <a:ext cx="5791199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3252721"/>
                <a:ext cx="5791199" cy="523220"/>
              </a:xfrm>
              <a:prstGeom prst="rect">
                <a:avLst/>
              </a:prstGeom>
              <a:blipFill>
                <a:blip r:embed="rId5"/>
                <a:stretch>
                  <a:fillRect l="-2211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234205" y="4287552"/>
                <a:ext cx="5791199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4287552"/>
                <a:ext cx="5791199" cy="523220"/>
              </a:xfrm>
              <a:prstGeom prst="rect">
                <a:avLst/>
              </a:prstGeom>
              <a:blipFill>
                <a:blip r:embed="rId6"/>
                <a:stretch>
                  <a:fillRect l="-2211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316446"/>
            <a:ext cx="601471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2965663"/>
                <a:ext cx="4670392" cy="55310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Sup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𝐥𝐨𝐠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b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b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2965663"/>
                <a:ext cx="4670392" cy="553100"/>
              </a:xfrm>
              <a:prstGeom prst="rect">
                <a:avLst/>
              </a:prstGeom>
              <a:blipFill>
                <a:blip r:embed="rId4"/>
                <a:stretch>
                  <a:fillRect l="-2717" t="-9091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177280" y="4070964"/>
                <a:ext cx="4670392" cy="769954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num>
                      <m:den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𝐥𝐠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2800" b="1" i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𝐥𝐠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4070964"/>
                <a:ext cx="4670392" cy="769954"/>
              </a:xfrm>
              <a:prstGeom prst="rect">
                <a:avLst/>
              </a:prstGeom>
              <a:blipFill>
                <a:blip r:embed="rId6"/>
                <a:stretch>
                  <a:fillRect l="-261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5383</TotalTime>
  <Words>1095</Words>
  <Application>Microsoft Macintosh PowerPoint</Application>
  <PresentationFormat>Widescreen</PresentationFormat>
  <Paragraphs>250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331</cp:revision>
  <dcterms:created xsi:type="dcterms:W3CDTF">2019-04-30T11:06:10Z</dcterms:created>
  <dcterms:modified xsi:type="dcterms:W3CDTF">2024-06-17T18:28:59Z</dcterms:modified>
  <cp:category/>
</cp:coreProperties>
</file>